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9D7-D689-4C60-A8D1-164303CEEE73}" type="datetimeFigureOut">
              <a:rPr lang="en-US" smtClean="0"/>
              <a:pPr/>
              <a:t>2/18/2011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B7580-A517-4356-947F-27722C29C6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9D7-D689-4C60-A8D1-164303CEEE73}" type="datetimeFigureOut">
              <a:rPr lang="en-US" smtClean="0"/>
              <a:pPr/>
              <a:t>2/18/2011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B7580-A517-4356-947F-27722C29C6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9D7-D689-4C60-A8D1-164303CEEE73}" type="datetimeFigureOut">
              <a:rPr lang="en-US" smtClean="0"/>
              <a:pPr/>
              <a:t>2/18/2011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B7580-A517-4356-947F-27722C29C6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9D7-D689-4C60-A8D1-164303CEEE73}" type="datetimeFigureOut">
              <a:rPr lang="en-US" smtClean="0"/>
              <a:pPr/>
              <a:t>2/18/2011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B7580-A517-4356-947F-27722C29C6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9D7-D689-4C60-A8D1-164303CEEE73}" type="datetimeFigureOut">
              <a:rPr lang="en-US" smtClean="0"/>
              <a:pPr/>
              <a:t>2/18/2011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B7580-A517-4356-947F-27722C29C6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9D7-D689-4C60-A8D1-164303CEEE73}" type="datetimeFigureOut">
              <a:rPr lang="en-US" smtClean="0"/>
              <a:pPr/>
              <a:t>2/18/2011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B7580-A517-4356-947F-27722C29C6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9D7-D689-4C60-A8D1-164303CEEE73}" type="datetimeFigureOut">
              <a:rPr lang="en-US" smtClean="0"/>
              <a:pPr/>
              <a:t>2/18/2011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B7580-A517-4356-947F-27722C29C6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9D7-D689-4C60-A8D1-164303CEEE73}" type="datetimeFigureOut">
              <a:rPr lang="en-US" smtClean="0"/>
              <a:pPr/>
              <a:t>2/18/2011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B7580-A517-4356-947F-27722C29C6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9D7-D689-4C60-A8D1-164303CEEE73}" type="datetimeFigureOut">
              <a:rPr lang="en-US" smtClean="0"/>
              <a:pPr/>
              <a:t>2/18/2011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B7580-A517-4356-947F-27722C29C6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9D7-D689-4C60-A8D1-164303CEEE73}" type="datetimeFigureOut">
              <a:rPr lang="en-US" smtClean="0"/>
              <a:pPr/>
              <a:t>2/18/2011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B7580-A517-4356-947F-27722C29C6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9D7-D689-4C60-A8D1-164303CEEE73}" type="datetimeFigureOut">
              <a:rPr lang="en-US" smtClean="0"/>
              <a:pPr/>
              <a:t>2/18/2011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B7580-A517-4356-947F-27722C29C6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7B9D7-D689-4C60-A8D1-164303CEEE73}" type="datetimeFigureOut">
              <a:rPr lang="en-US" smtClean="0"/>
              <a:pPr/>
              <a:t>2/18/2011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B7580-A517-4356-947F-27722C29C60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CC99"/>
                </a:solidFill>
              </a:rPr>
              <a:t>Task Analysis</a:t>
            </a:r>
            <a:endParaRPr lang="en-GB" dirty="0">
              <a:solidFill>
                <a:srgbClr val="00CC99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Create a mind map of all the things you will need to consider before designing...</a:t>
            </a:r>
            <a:endParaRPr lang="en-GB" dirty="0"/>
          </a:p>
        </p:txBody>
      </p:sp>
      <p:pic>
        <p:nvPicPr>
          <p:cNvPr id="4" name="Picture 14" descr="http://roostersrail.files.wordpress.com/2007/01/bubblus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5857892"/>
            <a:ext cx="342900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6096000" y="0"/>
            <a:ext cx="3048000" cy="609600"/>
          </a:xfrm>
          <a:prstGeom prst="rect">
            <a:avLst/>
          </a:prstGeom>
          <a:solidFill>
            <a:srgbClr val="00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100" dirty="0">
                <a:solidFill>
                  <a:schemeClr val="bg1"/>
                </a:solidFill>
                <a:latin typeface="Arial" charset="0"/>
              </a:rPr>
              <a:t>Independent Enquirers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Task Analysis</vt:lpstr>
    </vt:vector>
  </TitlesOfParts>
  <Company>Sheffield City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Analysis</dc:title>
  <dc:creator>lr</dc:creator>
  <cp:lastModifiedBy>lr</cp:lastModifiedBy>
  <cp:revision>2</cp:revision>
  <dcterms:created xsi:type="dcterms:W3CDTF">2011-02-18T11:16:29Z</dcterms:created>
  <dcterms:modified xsi:type="dcterms:W3CDTF">2011-02-18T12:04:01Z</dcterms:modified>
</cp:coreProperties>
</file>